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  <a:srgbClr val="FF9966"/>
    <a:srgbClr val="FFCC99"/>
    <a:srgbClr val="FFFF99"/>
    <a:srgbClr val="009999"/>
    <a:srgbClr val="FF9900"/>
    <a:srgbClr val="66FFFF"/>
    <a:srgbClr val="99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123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109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529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650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15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896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8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108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927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349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868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FB41-8BAE-4AE8-9393-1F646CE41326}" type="datetimeFigureOut">
              <a:rPr lang="en-ZA" smtClean="0"/>
              <a:t>2018/03/10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3E7C-3838-40C7-9931-02AA021985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26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wood wallpap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348273" y="474980"/>
            <a:ext cx="11495455" cy="573131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1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99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Angelus Mission Church 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1000" dirty="0" smtClean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00CC99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Youth\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1000" dirty="0" smtClean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99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00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08">
        <p15:prstTrans prst="curtains"/>
      </p:transition>
    </mc:Choice>
    <mc:Fallback>
      <p:transition spd="slow" advTm="9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od wallpap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1"/>
            <a:ext cx="685800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96" y="1188200"/>
            <a:ext cx="7596605" cy="4084016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60855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33">
        <p15:prstTrans prst="drape"/>
      </p:transition>
    </mc:Choice>
    <mc:Fallback>
      <p:transition spd="slow" advTm="18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Image result for wood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56703"/>
            <a:ext cx="685800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5" y="954141"/>
            <a:ext cx="5801784" cy="4750572"/>
          </a:xfrm>
          <a:prstGeom prst="rect">
            <a:avLst/>
          </a:prstGeom>
          <a:ln w="190500" cap="sq">
            <a:solidFill>
              <a:srgbClr val="0099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80" y="365125"/>
            <a:ext cx="4043020" cy="2964302"/>
          </a:xfrm>
          <a:prstGeom prst="rect">
            <a:avLst/>
          </a:prstGeom>
          <a:ln w="190500" cap="sq">
            <a:solidFill>
              <a:srgbClr val="FF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63" y="3575892"/>
            <a:ext cx="4061253" cy="3045940"/>
          </a:xfrm>
          <a:prstGeom prst="rect">
            <a:avLst/>
          </a:prstGeom>
          <a:ln w="190500" cap="sq">
            <a:solidFill>
              <a:srgbClr val="FF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97042">
            <a:off x="5443208" y="1569540"/>
            <a:ext cx="2076976" cy="1881035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596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3661">
        <p15:prstTrans prst="fallOver"/>
      </p:transition>
    </mc:Choice>
    <mc:Fallback>
      <p:transition spd="slow" advTm="136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Image result for wood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6997"/>
            <a:ext cx="6858001" cy="12192000"/>
          </a:xfrm>
          <a:prstGeom prst="rect">
            <a:avLst/>
          </a:prstGeom>
          <a:noFill/>
          <a:ln>
            <a:solidFill>
              <a:srgbClr val="00CC66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985">
            <a:off x="6331323" y="848913"/>
            <a:ext cx="4888049" cy="3666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6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0" y="931177"/>
            <a:ext cx="4939945" cy="3704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6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32" y="3429003"/>
            <a:ext cx="4376256" cy="3282192"/>
          </a:xfrm>
          <a:prstGeom prst="round2DiagRect">
            <a:avLst>
              <a:gd name="adj1" fmla="val 47082"/>
              <a:gd name="adj2" fmla="val 16869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583795" y="93117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178" y="256787"/>
            <a:ext cx="1900696" cy="1900696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024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705">
        <p15:prstTrans prst="fracture"/>
      </p:transition>
    </mc:Choice>
    <mc:Fallback>
      <p:transition spd="slow" advTm="12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Image result for wood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2000"/>
          </a:xfrm>
          <a:prstGeom prst="rect">
            <a:avLst/>
          </a:prstGeom>
          <a:noFill/>
          <a:ln>
            <a:solidFill>
              <a:srgbClr val="00CC66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703">
            <a:off x="718271" y="1173280"/>
            <a:ext cx="4932141" cy="3452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3706"/>
          <a:stretch/>
        </p:blipFill>
        <p:spPr>
          <a:xfrm rot="1057999">
            <a:off x="8179824" y="697182"/>
            <a:ext cx="3054565" cy="5558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576">
            <a:off x="4782840" y="1459221"/>
            <a:ext cx="3534267" cy="416849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99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2363">
            <a:off x="2248486" y="4652762"/>
            <a:ext cx="1881090" cy="1881090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23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2377">
        <p15:prstTrans prst="peelOff"/>
      </p:transition>
    </mc:Choice>
    <mc:Fallback>
      <p:transition spd="slow" advTm="12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Image result for wood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3275" y="-2666999"/>
            <a:ext cx="6858001" cy="12192000"/>
          </a:xfrm>
          <a:prstGeom prst="rect">
            <a:avLst/>
          </a:prstGeom>
          <a:noFill/>
          <a:ln>
            <a:solidFill>
              <a:srgbClr val="00CC6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70" y="2785876"/>
            <a:ext cx="4361895" cy="3271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98" y="726607"/>
            <a:ext cx="4177578" cy="313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6" y="1027906"/>
            <a:ext cx="3983113" cy="2987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498" y="389443"/>
            <a:ext cx="2857500" cy="1866900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74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557">
        <p14:honeycomb/>
      </p:transition>
    </mc:Choice>
    <mc:Fallback>
      <p:transition spd="slow" advTm="12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Image result for wood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2612" y="-2711390"/>
            <a:ext cx="6858001" cy="12280777"/>
          </a:xfrm>
          <a:prstGeom prst="rect">
            <a:avLst/>
          </a:prstGeom>
          <a:noFill/>
          <a:ln>
            <a:solidFill>
              <a:srgbClr val="00CC6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" y="953305"/>
            <a:ext cx="4746594" cy="3559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999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546">
            <a:off x="6527577" y="971440"/>
            <a:ext cx="4899325" cy="3674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999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14530" r="216" b="1133"/>
          <a:stretch/>
        </p:blipFill>
        <p:spPr>
          <a:xfrm>
            <a:off x="3572945" y="2055815"/>
            <a:ext cx="4116715" cy="4629195"/>
          </a:xfrm>
          <a:prstGeom prst="ellipse">
            <a:avLst/>
          </a:prstGeom>
          <a:ln w="165100" cap="rnd">
            <a:solidFill>
              <a:srgbClr val="FF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Image result for emot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40" y="4333879"/>
            <a:ext cx="1836740" cy="18367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37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2620">
        <p14:vortex dir="r"/>
      </p:transition>
    </mc:Choice>
    <mc:Fallback>
      <p:transition spd="slow" advTm="12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Image result for wood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93884" y="-2840116"/>
            <a:ext cx="6858001" cy="12538231"/>
          </a:xfrm>
          <a:prstGeom prst="rect">
            <a:avLst/>
          </a:prstGeom>
          <a:noFill/>
          <a:ln>
            <a:solidFill>
              <a:srgbClr val="00CC66"/>
            </a:solidFill>
          </a:ln>
        </p:spPr>
      </p:pic>
      <p:sp>
        <p:nvSpPr>
          <p:cNvPr id="5" name="Text Box 1"/>
          <p:cNvSpPr txBox="1"/>
          <p:nvPr/>
        </p:nvSpPr>
        <p:spPr>
          <a:xfrm>
            <a:off x="322633" y="27774"/>
            <a:ext cx="11200502" cy="53767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7200" dirty="0" smtClean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hang out with us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7200" dirty="0" smtClean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00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en-ZA" sz="72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00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7200" dirty="0" smtClean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00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 Night @ 7pm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7200" dirty="0" smtClean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change your life!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7200" dirty="0" smtClean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00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wait to see you there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ZA" sz="800" dirty="0">
              <a:solidFill>
                <a:srgbClr val="FF3399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emot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50" y="4956023"/>
            <a:ext cx="1804259" cy="17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845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87">
        <p15:prstTrans prst="pageCurlDouble"/>
      </p:transition>
    </mc:Choice>
    <mc:Fallback>
      <p:transition spd="slow" advTm="7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3.5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6|3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|3.5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8|3.2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4|3.4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Berlin Sans FB Demi</vt:lpstr>
      <vt:lpstr>Calibri</vt:lpstr>
      <vt:lpstr>Calibri Light</vt:lpstr>
      <vt:lpstr>KG A Little Swag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Naveen</dc:creator>
  <cp:lastModifiedBy>Naveen</cp:lastModifiedBy>
  <cp:revision>12</cp:revision>
  <dcterms:created xsi:type="dcterms:W3CDTF">2018-03-10T19:47:35Z</dcterms:created>
  <dcterms:modified xsi:type="dcterms:W3CDTF">2018-03-10T21:38:37Z</dcterms:modified>
</cp:coreProperties>
</file>